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3318" r:id="rId2"/>
    <p:sldId id="331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20334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6921920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795861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247263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45195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32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741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964546" y="2244007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lvl="0" algn="ctr" defTabSz="1218987" rtl="1" fontAlgn="base">
              <a:defRPr/>
            </a:pPr>
            <a:r>
              <a:rPr lang="ar-AE" altLang="en-US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(يُظهر معرفة بالحقوق والمسؤولية الفردية)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636027" y="2501814"/>
            <a:ext cx="5902037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AE" sz="2000" b="1" dirty="0"/>
              <a:t>مشهد </a:t>
            </a:r>
            <a:r>
              <a:rPr lang="ar-AE" sz="2000" b="1" dirty="0" smtClean="0"/>
              <a:t>تمثيلي</a:t>
            </a:r>
          </a:p>
          <a:p>
            <a:pPr algn="r" rtl="1">
              <a:lnSpc>
                <a:spcPct val="200000"/>
              </a:lnSpc>
            </a:pPr>
            <a:r>
              <a:rPr lang="ar-AE" dirty="0" smtClean="0"/>
              <a:t>بين </a:t>
            </a:r>
            <a:r>
              <a:rPr lang="ar-AE" dirty="0"/>
              <a:t>طالبين حيث انه الطالب الاول لم يحضر ( الطعام – الادوات القرطاسية ) </a:t>
            </a:r>
          </a:p>
          <a:p>
            <a:pPr algn="r" rtl="1">
              <a:lnSpc>
                <a:spcPct val="200000"/>
              </a:lnSpc>
            </a:pPr>
            <a:r>
              <a:rPr lang="ar-AE" dirty="0"/>
              <a:t>ويقوم  الطالب الثاني بتلبية احتياجات الشخص الاخر ) </a:t>
            </a:r>
            <a:endParaRPr lang="ar-AE" dirty="0" smtClean="0"/>
          </a:p>
          <a:p>
            <a:pPr algn="r" rtl="1">
              <a:lnSpc>
                <a:spcPct val="200000"/>
              </a:lnSpc>
            </a:pPr>
            <a:r>
              <a:rPr lang="ar-AE" dirty="0" smtClean="0"/>
              <a:t> وذلك  </a:t>
            </a:r>
            <a:r>
              <a:rPr lang="ar-AE" dirty="0"/>
              <a:t>لتنمية روح العطاء لدى الطلاب".</a:t>
            </a:r>
            <a:endParaRPr lang="en-US" dirty="0"/>
          </a:p>
        </p:txBody>
      </p:sp>
      <p:pic>
        <p:nvPicPr>
          <p:cNvPr id="1026" name="Picture 2" descr="مشهد تمثيلي يسوق نجماً عربياً مشهوراً إلى المحكمة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61"/>
          <a:stretch/>
        </p:blipFill>
        <p:spPr bwMode="auto">
          <a:xfrm>
            <a:off x="64133" y="2501814"/>
            <a:ext cx="5571894" cy="3125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98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42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عائشه الشامسي</cp:lastModifiedBy>
  <cp:revision>15</cp:revision>
  <dcterms:created xsi:type="dcterms:W3CDTF">2023-06-12T08:18:13Z</dcterms:created>
  <dcterms:modified xsi:type="dcterms:W3CDTF">2023-09-13T06:36:15Z</dcterms:modified>
</cp:coreProperties>
</file>